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1E84C43D-58D4-4E67-B41F-0420F5A110F5}"/>
    <pc:docChg chg="undo custSel addSld delSld modSld">
      <pc:chgData name="Vanipenta, Venkata Ravamma" userId="0b7e97f4-48ad-4d21-be07-9caa3603a62e" providerId="ADAL" clId="{1E84C43D-58D4-4E67-B41F-0420F5A110F5}" dt="2024-01-03T14:06:16.775" v="130" actId="26606"/>
      <pc:docMkLst>
        <pc:docMk/>
      </pc:docMkLst>
      <pc:sldChg chg="addSp modSp new mod setBg">
        <pc:chgData name="Vanipenta, Venkata Ravamma" userId="0b7e97f4-48ad-4d21-be07-9caa3603a62e" providerId="ADAL" clId="{1E84C43D-58D4-4E67-B41F-0420F5A110F5}" dt="2024-01-03T14:04:07.254" v="95" actId="26606"/>
        <pc:sldMkLst>
          <pc:docMk/>
          <pc:sldMk cId="153194167" sldId="256"/>
        </pc:sldMkLst>
        <pc:spChg chg="add">
          <ac:chgData name="Vanipenta, Venkata Ravamma" userId="0b7e97f4-48ad-4d21-be07-9caa3603a62e" providerId="ADAL" clId="{1E84C43D-58D4-4E67-B41F-0420F5A110F5}" dt="2024-01-03T14:04:07.254" v="95" actId="26606"/>
          <ac:spMkLst>
            <pc:docMk/>
            <pc:sldMk cId="153194167" sldId="256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07.254" v="95" actId="26606"/>
          <ac:spMkLst>
            <pc:docMk/>
            <pc:sldMk cId="153194167" sldId="256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07.254" v="95" actId="26606"/>
          <ac:picMkLst>
            <pc:docMk/>
            <pc:sldMk cId="153194167" sldId="256"/>
            <ac:picMk id="3" creationId="{D8BD7872-F17A-96AA-22B1-12A0B90CDB15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12.472" v="96" actId="26606"/>
        <pc:sldMkLst>
          <pc:docMk/>
          <pc:sldMk cId="3840794957" sldId="257"/>
        </pc:sldMkLst>
        <pc:spChg chg="add">
          <ac:chgData name="Vanipenta, Venkata Ravamma" userId="0b7e97f4-48ad-4d21-be07-9caa3603a62e" providerId="ADAL" clId="{1E84C43D-58D4-4E67-B41F-0420F5A110F5}" dt="2024-01-03T14:04:12.472" v="96" actId="26606"/>
          <ac:spMkLst>
            <pc:docMk/>
            <pc:sldMk cId="3840794957" sldId="257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12.472" v="96" actId="26606"/>
          <ac:spMkLst>
            <pc:docMk/>
            <pc:sldMk cId="3840794957" sldId="257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12.472" v="96" actId="26606"/>
          <ac:picMkLst>
            <pc:docMk/>
            <pc:sldMk cId="3840794957" sldId="257"/>
            <ac:picMk id="3" creationId="{AEB83578-E801-5122-4243-0241B6B6D0FC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16.680" v="97" actId="26606"/>
        <pc:sldMkLst>
          <pc:docMk/>
          <pc:sldMk cId="104157314" sldId="258"/>
        </pc:sldMkLst>
        <pc:spChg chg="add">
          <ac:chgData name="Vanipenta, Venkata Ravamma" userId="0b7e97f4-48ad-4d21-be07-9caa3603a62e" providerId="ADAL" clId="{1E84C43D-58D4-4E67-B41F-0420F5A110F5}" dt="2024-01-03T14:04:16.680" v="97" actId="26606"/>
          <ac:spMkLst>
            <pc:docMk/>
            <pc:sldMk cId="104157314" sldId="258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16.680" v="97" actId="26606"/>
          <ac:spMkLst>
            <pc:docMk/>
            <pc:sldMk cId="104157314" sldId="258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16.680" v="97" actId="26606"/>
          <ac:picMkLst>
            <pc:docMk/>
            <pc:sldMk cId="104157314" sldId="258"/>
            <ac:picMk id="3" creationId="{CE78D02F-45A8-4BDD-A5E1-B0510C178F10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4:29.010" v="100" actId="26606"/>
        <pc:sldMkLst>
          <pc:docMk/>
          <pc:sldMk cId="2066958688" sldId="259"/>
        </pc:sldMkLst>
        <pc:spChg chg="add del">
          <ac:chgData name="Vanipenta, Venkata Ravamma" userId="0b7e97f4-48ad-4d21-be07-9caa3603a62e" providerId="ADAL" clId="{1E84C43D-58D4-4E67-B41F-0420F5A110F5}" dt="2024-01-03T14:04:29.006" v="99" actId="26606"/>
          <ac:spMkLst>
            <pc:docMk/>
            <pc:sldMk cId="2066958688" sldId="259"/>
            <ac:spMk id="8" creationId="{B9FF99BD-075F-4761-A995-6FC574BD25EA}"/>
          </ac:spMkLst>
        </pc:spChg>
        <pc:spChg chg="add del">
          <ac:chgData name="Vanipenta, Venkata Ravamma" userId="0b7e97f4-48ad-4d21-be07-9caa3603a62e" providerId="ADAL" clId="{1E84C43D-58D4-4E67-B41F-0420F5A110F5}" dt="2024-01-03T14:04:29.006" v="99" actId="26606"/>
          <ac:spMkLst>
            <pc:docMk/>
            <pc:sldMk cId="2066958688" sldId="259"/>
            <ac:spMk id="10" creationId="{A7B21A54-9BA3-4EA9-B460-5A829ADD9051}"/>
          </ac:spMkLst>
        </pc:spChg>
        <pc:spChg chg="add del">
          <ac:chgData name="Vanipenta, Venkata Ravamma" userId="0b7e97f4-48ad-4d21-be07-9caa3603a62e" providerId="ADAL" clId="{1E84C43D-58D4-4E67-B41F-0420F5A110F5}" dt="2024-01-03T14:04:29.006" v="99" actId="26606"/>
          <ac:spMkLst>
            <pc:docMk/>
            <pc:sldMk cId="2066958688" sldId="259"/>
            <ac:spMk id="12" creationId="{6FA8F714-B9D8-488A-8CCA-E9948FF913A9}"/>
          </ac:spMkLst>
        </pc:spChg>
        <pc:spChg chg="add">
          <ac:chgData name="Vanipenta, Venkata Ravamma" userId="0b7e97f4-48ad-4d21-be07-9caa3603a62e" providerId="ADAL" clId="{1E84C43D-58D4-4E67-B41F-0420F5A110F5}" dt="2024-01-03T14:04:29.010" v="100" actId="26606"/>
          <ac:spMkLst>
            <pc:docMk/>
            <pc:sldMk cId="2066958688" sldId="259"/>
            <ac:spMk id="14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29.010" v="100" actId="26606"/>
          <ac:spMkLst>
            <pc:docMk/>
            <pc:sldMk cId="2066958688" sldId="259"/>
            <ac:spMk id="15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29.010" v="100" actId="26606"/>
          <ac:picMkLst>
            <pc:docMk/>
            <pc:sldMk cId="2066958688" sldId="259"/>
            <ac:picMk id="3" creationId="{4F21C403-0048-819C-6AC7-F0A3E5732F59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33.611" v="101" actId="26606"/>
        <pc:sldMkLst>
          <pc:docMk/>
          <pc:sldMk cId="3961387276" sldId="260"/>
        </pc:sldMkLst>
        <pc:spChg chg="add">
          <ac:chgData name="Vanipenta, Venkata Ravamma" userId="0b7e97f4-48ad-4d21-be07-9caa3603a62e" providerId="ADAL" clId="{1E84C43D-58D4-4E67-B41F-0420F5A110F5}" dt="2024-01-03T14:04:33.611" v="101" actId="26606"/>
          <ac:spMkLst>
            <pc:docMk/>
            <pc:sldMk cId="3961387276" sldId="260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33.611" v="101" actId="26606"/>
          <ac:spMkLst>
            <pc:docMk/>
            <pc:sldMk cId="3961387276" sldId="260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33.611" v="101" actId="26606"/>
          <ac:picMkLst>
            <pc:docMk/>
            <pc:sldMk cId="3961387276" sldId="260"/>
            <ac:picMk id="3" creationId="{1DD3EE0B-4D8D-7EAF-626D-29227A188028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36.908" v="102" actId="26606"/>
        <pc:sldMkLst>
          <pc:docMk/>
          <pc:sldMk cId="1943204351" sldId="261"/>
        </pc:sldMkLst>
        <pc:spChg chg="add">
          <ac:chgData name="Vanipenta, Venkata Ravamma" userId="0b7e97f4-48ad-4d21-be07-9caa3603a62e" providerId="ADAL" clId="{1E84C43D-58D4-4E67-B41F-0420F5A110F5}" dt="2024-01-03T14:04:36.908" v="102" actId="26606"/>
          <ac:spMkLst>
            <pc:docMk/>
            <pc:sldMk cId="1943204351" sldId="261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36.908" v="102" actId="26606"/>
          <ac:spMkLst>
            <pc:docMk/>
            <pc:sldMk cId="1943204351" sldId="261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36.908" v="102" actId="26606"/>
          <ac:picMkLst>
            <pc:docMk/>
            <pc:sldMk cId="1943204351" sldId="261"/>
            <ac:picMk id="3" creationId="{0777200C-9FFC-14C0-37EA-F98814A29E9F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41.037" v="103" actId="26606"/>
        <pc:sldMkLst>
          <pc:docMk/>
          <pc:sldMk cId="3384340806" sldId="262"/>
        </pc:sldMkLst>
        <pc:spChg chg="add">
          <ac:chgData name="Vanipenta, Venkata Ravamma" userId="0b7e97f4-48ad-4d21-be07-9caa3603a62e" providerId="ADAL" clId="{1E84C43D-58D4-4E67-B41F-0420F5A110F5}" dt="2024-01-03T14:04:41.037" v="103" actId="26606"/>
          <ac:spMkLst>
            <pc:docMk/>
            <pc:sldMk cId="3384340806" sldId="262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41.037" v="103" actId="26606"/>
          <ac:spMkLst>
            <pc:docMk/>
            <pc:sldMk cId="3384340806" sldId="262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41.037" v="103" actId="26606"/>
          <ac:picMkLst>
            <pc:docMk/>
            <pc:sldMk cId="3384340806" sldId="262"/>
            <ac:picMk id="3" creationId="{B303A7B5-C288-4124-6797-4B4102D714B6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47.023" v="104" actId="26606"/>
        <pc:sldMkLst>
          <pc:docMk/>
          <pc:sldMk cId="3933155539" sldId="263"/>
        </pc:sldMkLst>
        <pc:spChg chg="add">
          <ac:chgData name="Vanipenta, Venkata Ravamma" userId="0b7e97f4-48ad-4d21-be07-9caa3603a62e" providerId="ADAL" clId="{1E84C43D-58D4-4E67-B41F-0420F5A110F5}" dt="2024-01-03T14:04:47.023" v="104" actId="26606"/>
          <ac:spMkLst>
            <pc:docMk/>
            <pc:sldMk cId="3933155539" sldId="263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47.023" v="104" actId="26606"/>
          <ac:spMkLst>
            <pc:docMk/>
            <pc:sldMk cId="3933155539" sldId="263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47.023" v="104" actId="26606"/>
          <ac:picMkLst>
            <pc:docMk/>
            <pc:sldMk cId="3933155539" sldId="263"/>
            <ac:picMk id="3" creationId="{788CC317-ECDB-DE0A-DDFB-621F7F83AA47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50.268" v="105" actId="26606"/>
        <pc:sldMkLst>
          <pc:docMk/>
          <pc:sldMk cId="2189718324" sldId="264"/>
        </pc:sldMkLst>
        <pc:spChg chg="add">
          <ac:chgData name="Vanipenta, Venkata Ravamma" userId="0b7e97f4-48ad-4d21-be07-9caa3603a62e" providerId="ADAL" clId="{1E84C43D-58D4-4E67-B41F-0420F5A110F5}" dt="2024-01-03T14:04:50.268" v="105" actId="26606"/>
          <ac:spMkLst>
            <pc:docMk/>
            <pc:sldMk cId="2189718324" sldId="264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50.268" v="105" actId="26606"/>
          <ac:spMkLst>
            <pc:docMk/>
            <pc:sldMk cId="2189718324" sldId="264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50.268" v="105" actId="26606"/>
          <ac:picMkLst>
            <pc:docMk/>
            <pc:sldMk cId="2189718324" sldId="264"/>
            <ac:picMk id="3" creationId="{C7DBF0DB-933D-E0C5-9A26-C9679F2482E4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53.123" v="106" actId="26606"/>
        <pc:sldMkLst>
          <pc:docMk/>
          <pc:sldMk cId="610350317" sldId="265"/>
        </pc:sldMkLst>
        <pc:spChg chg="add">
          <ac:chgData name="Vanipenta, Venkata Ravamma" userId="0b7e97f4-48ad-4d21-be07-9caa3603a62e" providerId="ADAL" clId="{1E84C43D-58D4-4E67-B41F-0420F5A110F5}" dt="2024-01-03T14:04:53.123" v="106" actId="26606"/>
          <ac:spMkLst>
            <pc:docMk/>
            <pc:sldMk cId="610350317" sldId="265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53.123" v="106" actId="26606"/>
          <ac:spMkLst>
            <pc:docMk/>
            <pc:sldMk cId="610350317" sldId="265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4:53.123" v="106" actId="26606"/>
          <ac:picMkLst>
            <pc:docMk/>
            <pc:sldMk cId="610350317" sldId="265"/>
            <ac:picMk id="3" creationId="{A1116C39-2919-CBB8-B67D-7C43C6E4D832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4:56.244" v="107" actId="26606"/>
        <pc:sldMkLst>
          <pc:docMk/>
          <pc:sldMk cId="3047265673" sldId="266"/>
        </pc:sldMkLst>
        <pc:spChg chg="add">
          <ac:chgData name="Vanipenta, Venkata Ravamma" userId="0b7e97f4-48ad-4d21-be07-9caa3603a62e" providerId="ADAL" clId="{1E84C43D-58D4-4E67-B41F-0420F5A110F5}" dt="2024-01-03T14:04:56.244" v="107" actId="26606"/>
          <ac:spMkLst>
            <pc:docMk/>
            <pc:sldMk cId="3047265673" sldId="266"/>
            <ac:spMk id="10" creationId="{5F9CFCE6-877F-4858-B8BD-2C52CA8AFBC4}"/>
          </ac:spMkLst>
        </pc:spChg>
        <pc:spChg chg="add">
          <ac:chgData name="Vanipenta, Venkata Ravamma" userId="0b7e97f4-48ad-4d21-be07-9caa3603a62e" providerId="ADAL" clId="{1E84C43D-58D4-4E67-B41F-0420F5A110F5}" dt="2024-01-03T14:04:56.244" v="107" actId="26606"/>
          <ac:spMkLst>
            <pc:docMk/>
            <pc:sldMk cId="3047265673" sldId="266"/>
            <ac:spMk id="12" creationId="{8213F8A0-12AE-4514-8372-0DD766EC28EE}"/>
          </ac:spMkLst>
        </pc:spChg>
        <pc:spChg chg="add">
          <ac:chgData name="Vanipenta, Venkata Ravamma" userId="0b7e97f4-48ad-4d21-be07-9caa3603a62e" providerId="ADAL" clId="{1E84C43D-58D4-4E67-B41F-0420F5A110F5}" dt="2024-01-03T14:04:56.244" v="107" actId="26606"/>
          <ac:spMkLst>
            <pc:docMk/>
            <pc:sldMk cId="3047265673" sldId="266"/>
            <ac:spMk id="14" creationId="{9EFF17D4-9A8C-4CE5-B096-D8CCD4400437}"/>
          </ac:spMkLst>
        </pc:spChg>
        <pc:picChg chg="add mod ord">
          <ac:chgData name="Vanipenta, Venkata Ravamma" userId="0b7e97f4-48ad-4d21-be07-9caa3603a62e" providerId="ADAL" clId="{1E84C43D-58D4-4E67-B41F-0420F5A110F5}" dt="2024-01-03T14:04:56.244" v="107" actId="26606"/>
          <ac:picMkLst>
            <pc:docMk/>
            <pc:sldMk cId="3047265673" sldId="266"/>
            <ac:picMk id="3" creationId="{694ECCC7-727D-762E-CF72-BD1995AB0103}"/>
          </ac:picMkLst>
        </pc:picChg>
        <pc:picChg chg="add mod">
          <ac:chgData name="Vanipenta, Venkata Ravamma" userId="0b7e97f4-48ad-4d21-be07-9caa3603a62e" providerId="ADAL" clId="{1E84C43D-58D4-4E67-B41F-0420F5A110F5}" dt="2024-01-03T14:04:56.244" v="107" actId="26606"/>
          <ac:picMkLst>
            <pc:docMk/>
            <pc:sldMk cId="3047265673" sldId="266"/>
            <ac:picMk id="5" creationId="{DE3FE874-E3E5-B81B-CFFB-5A3355465741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4:59.427" v="108" actId="26606"/>
        <pc:sldMkLst>
          <pc:docMk/>
          <pc:sldMk cId="1343115302" sldId="267"/>
        </pc:sldMkLst>
        <pc:spChg chg="add">
          <ac:chgData name="Vanipenta, Venkata Ravamma" userId="0b7e97f4-48ad-4d21-be07-9caa3603a62e" providerId="ADAL" clId="{1E84C43D-58D4-4E67-B41F-0420F5A110F5}" dt="2024-01-03T14:04:59.427" v="108" actId="26606"/>
          <ac:spMkLst>
            <pc:docMk/>
            <pc:sldMk cId="1343115302" sldId="267"/>
            <ac:spMk id="10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4:59.427" v="108" actId="26606"/>
          <ac:spMkLst>
            <pc:docMk/>
            <pc:sldMk cId="1343115302" sldId="267"/>
            <ac:spMk id="12" creationId="{CB44330D-EA18-4254-AA95-EB49948539B8}"/>
          </ac:spMkLst>
        </pc:spChg>
        <pc:picChg chg="add del">
          <ac:chgData name="Vanipenta, Venkata Ravamma" userId="0b7e97f4-48ad-4d21-be07-9caa3603a62e" providerId="ADAL" clId="{1E84C43D-58D4-4E67-B41F-0420F5A110F5}" dt="2024-01-03T12:57:18.008" v="13" actId="22"/>
          <ac:picMkLst>
            <pc:docMk/>
            <pc:sldMk cId="1343115302" sldId="267"/>
            <ac:picMk id="3" creationId="{ABFCD3EF-F441-784A-9352-62B6D864F4C9}"/>
          </ac:picMkLst>
        </pc:picChg>
        <pc:picChg chg="add mod">
          <ac:chgData name="Vanipenta, Venkata Ravamma" userId="0b7e97f4-48ad-4d21-be07-9caa3603a62e" providerId="ADAL" clId="{1E84C43D-58D4-4E67-B41F-0420F5A110F5}" dt="2024-01-03T14:04:59.427" v="108" actId="26606"/>
          <ac:picMkLst>
            <pc:docMk/>
            <pc:sldMk cId="1343115302" sldId="267"/>
            <ac:picMk id="5" creationId="{DEBC7E8D-96D0-3844-A922-41B6190BB0E6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02.809" v="109" actId="26606"/>
        <pc:sldMkLst>
          <pc:docMk/>
          <pc:sldMk cId="4040140944" sldId="268"/>
        </pc:sldMkLst>
        <pc:spChg chg="add">
          <ac:chgData name="Vanipenta, Venkata Ravamma" userId="0b7e97f4-48ad-4d21-be07-9caa3603a62e" providerId="ADAL" clId="{1E84C43D-58D4-4E67-B41F-0420F5A110F5}" dt="2024-01-03T14:05:02.809" v="109" actId="26606"/>
          <ac:spMkLst>
            <pc:docMk/>
            <pc:sldMk cId="4040140944" sldId="268"/>
            <ac:spMk id="10" creationId="{5F9CFCE6-877F-4858-B8BD-2C52CA8AFBC4}"/>
          </ac:spMkLst>
        </pc:spChg>
        <pc:spChg chg="add">
          <ac:chgData name="Vanipenta, Venkata Ravamma" userId="0b7e97f4-48ad-4d21-be07-9caa3603a62e" providerId="ADAL" clId="{1E84C43D-58D4-4E67-B41F-0420F5A110F5}" dt="2024-01-03T14:05:02.809" v="109" actId="26606"/>
          <ac:spMkLst>
            <pc:docMk/>
            <pc:sldMk cId="4040140944" sldId="268"/>
            <ac:spMk id="12" creationId="{8213F8A0-12AE-4514-8372-0DD766EC28EE}"/>
          </ac:spMkLst>
        </pc:spChg>
        <pc:spChg chg="add">
          <ac:chgData name="Vanipenta, Venkata Ravamma" userId="0b7e97f4-48ad-4d21-be07-9caa3603a62e" providerId="ADAL" clId="{1E84C43D-58D4-4E67-B41F-0420F5A110F5}" dt="2024-01-03T14:05:02.809" v="109" actId="26606"/>
          <ac:spMkLst>
            <pc:docMk/>
            <pc:sldMk cId="4040140944" sldId="268"/>
            <ac:spMk id="14" creationId="{9EFF17D4-9A8C-4CE5-B096-D8CCD4400437}"/>
          </ac:spMkLst>
        </pc:spChg>
        <pc:picChg chg="add mod">
          <ac:chgData name="Vanipenta, Venkata Ravamma" userId="0b7e97f4-48ad-4d21-be07-9caa3603a62e" providerId="ADAL" clId="{1E84C43D-58D4-4E67-B41F-0420F5A110F5}" dt="2024-01-03T14:05:02.809" v="109" actId="26606"/>
          <ac:picMkLst>
            <pc:docMk/>
            <pc:sldMk cId="4040140944" sldId="268"/>
            <ac:picMk id="3" creationId="{1D33A6B8-E95F-FCBC-36FC-003690307C1C}"/>
          </ac:picMkLst>
        </pc:picChg>
        <pc:picChg chg="add mod">
          <ac:chgData name="Vanipenta, Venkata Ravamma" userId="0b7e97f4-48ad-4d21-be07-9caa3603a62e" providerId="ADAL" clId="{1E84C43D-58D4-4E67-B41F-0420F5A110F5}" dt="2024-01-03T14:05:02.809" v="109" actId="26606"/>
          <ac:picMkLst>
            <pc:docMk/>
            <pc:sldMk cId="4040140944" sldId="268"/>
            <ac:picMk id="5" creationId="{18D98659-D98B-A31C-8D4D-5241E2D9EE68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06.599" v="110" actId="26606"/>
        <pc:sldMkLst>
          <pc:docMk/>
          <pc:sldMk cId="2929096687" sldId="269"/>
        </pc:sldMkLst>
        <pc:spChg chg="add">
          <ac:chgData name="Vanipenta, Venkata Ravamma" userId="0b7e97f4-48ad-4d21-be07-9caa3603a62e" providerId="ADAL" clId="{1E84C43D-58D4-4E67-B41F-0420F5A110F5}" dt="2024-01-03T14:05:06.599" v="110" actId="26606"/>
          <ac:spMkLst>
            <pc:docMk/>
            <pc:sldMk cId="2929096687" sldId="269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06.599" v="110" actId="26606"/>
          <ac:spMkLst>
            <pc:docMk/>
            <pc:sldMk cId="2929096687" sldId="269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06.599" v="110" actId="26606"/>
          <ac:picMkLst>
            <pc:docMk/>
            <pc:sldMk cId="2929096687" sldId="269"/>
            <ac:picMk id="3" creationId="{C5E4D9DE-FC28-E1D3-C7D0-FF86C6215A90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5:11.458" v="111" actId="26606"/>
        <pc:sldMkLst>
          <pc:docMk/>
          <pc:sldMk cId="3770571119" sldId="270"/>
        </pc:sldMkLst>
        <pc:spChg chg="add">
          <ac:chgData name="Vanipenta, Venkata Ravamma" userId="0b7e97f4-48ad-4d21-be07-9caa3603a62e" providerId="ADAL" clId="{1E84C43D-58D4-4E67-B41F-0420F5A110F5}" dt="2024-01-03T14:05:11.458" v="111" actId="26606"/>
          <ac:spMkLst>
            <pc:docMk/>
            <pc:sldMk cId="3770571119" sldId="270"/>
            <ac:spMk id="10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11.458" v="111" actId="26606"/>
          <ac:spMkLst>
            <pc:docMk/>
            <pc:sldMk cId="3770571119" sldId="270"/>
            <ac:spMk id="12" creationId="{CB44330D-EA18-4254-AA95-EB49948539B8}"/>
          </ac:spMkLst>
        </pc:spChg>
        <pc:picChg chg="add del">
          <ac:chgData name="Vanipenta, Venkata Ravamma" userId="0b7e97f4-48ad-4d21-be07-9caa3603a62e" providerId="ADAL" clId="{1E84C43D-58D4-4E67-B41F-0420F5A110F5}" dt="2024-01-03T13:37:04.082" v="44" actId="478"/>
          <ac:picMkLst>
            <pc:docMk/>
            <pc:sldMk cId="3770571119" sldId="270"/>
            <ac:picMk id="3" creationId="{2A9C08A1-52A6-C59F-D7F6-1F1BA9DCF5D0}"/>
          </ac:picMkLst>
        </pc:picChg>
        <pc:picChg chg="add mod">
          <ac:chgData name="Vanipenta, Venkata Ravamma" userId="0b7e97f4-48ad-4d21-be07-9caa3603a62e" providerId="ADAL" clId="{1E84C43D-58D4-4E67-B41F-0420F5A110F5}" dt="2024-01-03T14:05:11.458" v="111" actId="26606"/>
          <ac:picMkLst>
            <pc:docMk/>
            <pc:sldMk cId="3770571119" sldId="270"/>
            <ac:picMk id="5" creationId="{5862F846-B5C7-4E65-6CA5-0509968A252E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5:14.575" v="112" actId="26606"/>
        <pc:sldMkLst>
          <pc:docMk/>
          <pc:sldMk cId="3713774518" sldId="271"/>
        </pc:sldMkLst>
        <pc:spChg chg="add">
          <ac:chgData name="Vanipenta, Venkata Ravamma" userId="0b7e97f4-48ad-4d21-be07-9caa3603a62e" providerId="ADAL" clId="{1E84C43D-58D4-4E67-B41F-0420F5A110F5}" dt="2024-01-03T14:05:14.575" v="112" actId="26606"/>
          <ac:spMkLst>
            <pc:docMk/>
            <pc:sldMk cId="3713774518" sldId="271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14.575" v="112" actId="26606"/>
          <ac:spMkLst>
            <pc:docMk/>
            <pc:sldMk cId="3713774518" sldId="271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14.575" v="112" actId="26606"/>
          <ac:picMkLst>
            <pc:docMk/>
            <pc:sldMk cId="3713774518" sldId="271"/>
            <ac:picMk id="3" creationId="{DDF3BD8A-0EBC-3D36-B48F-4157D5E1731C}"/>
          </ac:picMkLst>
        </pc:picChg>
        <pc:picChg chg="add del">
          <ac:chgData name="Vanipenta, Venkata Ravamma" userId="0b7e97f4-48ad-4d21-be07-9caa3603a62e" providerId="ADAL" clId="{1E84C43D-58D4-4E67-B41F-0420F5A110F5}" dt="2024-01-03T13:40:06.963" v="48" actId="22"/>
          <ac:picMkLst>
            <pc:docMk/>
            <pc:sldMk cId="3713774518" sldId="271"/>
            <ac:picMk id="5" creationId="{730D4ECB-8C0A-554D-D748-0BBDB6A8638A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17.913" v="113" actId="26606"/>
        <pc:sldMkLst>
          <pc:docMk/>
          <pc:sldMk cId="3736824900" sldId="272"/>
        </pc:sldMkLst>
        <pc:spChg chg="add">
          <ac:chgData name="Vanipenta, Venkata Ravamma" userId="0b7e97f4-48ad-4d21-be07-9caa3603a62e" providerId="ADAL" clId="{1E84C43D-58D4-4E67-B41F-0420F5A110F5}" dt="2024-01-03T14:05:17.913" v="113" actId="26606"/>
          <ac:spMkLst>
            <pc:docMk/>
            <pc:sldMk cId="3736824900" sldId="272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17.913" v="113" actId="26606"/>
          <ac:spMkLst>
            <pc:docMk/>
            <pc:sldMk cId="3736824900" sldId="272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17.913" v="113" actId="26606"/>
          <ac:picMkLst>
            <pc:docMk/>
            <pc:sldMk cId="3736824900" sldId="272"/>
            <ac:picMk id="3" creationId="{25155F1B-CCD9-FF32-55DA-15E14984D79F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21.015" v="114" actId="26606"/>
        <pc:sldMkLst>
          <pc:docMk/>
          <pc:sldMk cId="2373458124" sldId="273"/>
        </pc:sldMkLst>
        <pc:spChg chg="add">
          <ac:chgData name="Vanipenta, Venkata Ravamma" userId="0b7e97f4-48ad-4d21-be07-9caa3603a62e" providerId="ADAL" clId="{1E84C43D-58D4-4E67-B41F-0420F5A110F5}" dt="2024-01-03T14:05:21.015" v="114" actId="26606"/>
          <ac:spMkLst>
            <pc:docMk/>
            <pc:sldMk cId="2373458124" sldId="273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21.015" v="114" actId="26606"/>
          <ac:spMkLst>
            <pc:docMk/>
            <pc:sldMk cId="2373458124" sldId="273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21.015" v="114" actId="26606"/>
          <ac:picMkLst>
            <pc:docMk/>
            <pc:sldMk cId="2373458124" sldId="273"/>
            <ac:picMk id="3" creationId="{2B86C3EA-059D-F657-7B22-2ECF9834D496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24.145" v="115" actId="26606"/>
        <pc:sldMkLst>
          <pc:docMk/>
          <pc:sldMk cId="3671201574" sldId="274"/>
        </pc:sldMkLst>
        <pc:spChg chg="add">
          <ac:chgData name="Vanipenta, Venkata Ravamma" userId="0b7e97f4-48ad-4d21-be07-9caa3603a62e" providerId="ADAL" clId="{1E84C43D-58D4-4E67-B41F-0420F5A110F5}" dt="2024-01-03T14:05:24.145" v="115" actId="26606"/>
          <ac:spMkLst>
            <pc:docMk/>
            <pc:sldMk cId="3671201574" sldId="274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24.145" v="115" actId="26606"/>
          <ac:spMkLst>
            <pc:docMk/>
            <pc:sldMk cId="3671201574" sldId="274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24.145" v="115" actId="26606"/>
          <ac:picMkLst>
            <pc:docMk/>
            <pc:sldMk cId="3671201574" sldId="274"/>
            <ac:picMk id="3" creationId="{4D7A3460-FCB7-6868-199A-7423D8A5686D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27.154" v="116" actId="26606"/>
        <pc:sldMkLst>
          <pc:docMk/>
          <pc:sldMk cId="3866227702" sldId="275"/>
        </pc:sldMkLst>
        <pc:spChg chg="add">
          <ac:chgData name="Vanipenta, Venkata Ravamma" userId="0b7e97f4-48ad-4d21-be07-9caa3603a62e" providerId="ADAL" clId="{1E84C43D-58D4-4E67-B41F-0420F5A110F5}" dt="2024-01-03T14:05:27.154" v="116" actId="26606"/>
          <ac:spMkLst>
            <pc:docMk/>
            <pc:sldMk cId="3866227702" sldId="275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27.154" v="116" actId="26606"/>
          <ac:spMkLst>
            <pc:docMk/>
            <pc:sldMk cId="3866227702" sldId="275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27.154" v="116" actId="26606"/>
          <ac:picMkLst>
            <pc:docMk/>
            <pc:sldMk cId="3866227702" sldId="275"/>
            <ac:picMk id="3" creationId="{15F0A178-53ED-069A-A6B2-109D341527D9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30.858" v="117" actId="26606"/>
        <pc:sldMkLst>
          <pc:docMk/>
          <pc:sldMk cId="2811183920" sldId="276"/>
        </pc:sldMkLst>
        <pc:spChg chg="add">
          <ac:chgData name="Vanipenta, Venkata Ravamma" userId="0b7e97f4-48ad-4d21-be07-9caa3603a62e" providerId="ADAL" clId="{1E84C43D-58D4-4E67-B41F-0420F5A110F5}" dt="2024-01-03T14:05:30.858" v="117" actId="26606"/>
          <ac:spMkLst>
            <pc:docMk/>
            <pc:sldMk cId="2811183920" sldId="276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30.858" v="117" actId="26606"/>
          <ac:spMkLst>
            <pc:docMk/>
            <pc:sldMk cId="2811183920" sldId="276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30.858" v="117" actId="26606"/>
          <ac:picMkLst>
            <pc:docMk/>
            <pc:sldMk cId="2811183920" sldId="276"/>
            <ac:picMk id="3" creationId="{0A2DB954-FB33-707A-E332-CD419BE16FDA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35.940" v="118" actId="26606"/>
        <pc:sldMkLst>
          <pc:docMk/>
          <pc:sldMk cId="3624100796" sldId="277"/>
        </pc:sldMkLst>
        <pc:spChg chg="add">
          <ac:chgData name="Vanipenta, Venkata Ravamma" userId="0b7e97f4-48ad-4d21-be07-9caa3603a62e" providerId="ADAL" clId="{1E84C43D-58D4-4E67-B41F-0420F5A110F5}" dt="2024-01-03T14:05:35.940" v="118" actId="26606"/>
          <ac:spMkLst>
            <pc:docMk/>
            <pc:sldMk cId="3624100796" sldId="277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35.940" v="118" actId="26606"/>
          <ac:spMkLst>
            <pc:docMk/>
            <pc:sldMk cId="3624100796" sldId="277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35.940" v="118" actId="26606"/>
          <ac:picMkLst>
            <pc:docMk/>
            <pc:sldMk cId="3624100796" sldId="277"/>
            <ac:picMk id="3" creationId="{222689B9-9D79-F98E-A2DB-EEDEAA5A580B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38.758" v="119" actId="26606"/>
        <pc:sldMkLst>
          <pc:docMk/>
          <pc:sldMk cId="3189341802" sldId="278"/>
        </pc:sldMkLst>
        <pc:spChg chg="add">
          <ac:chgData name="Vanipenta, Venkata Ravamma" userId="0b7e97f4-48ad-4d21-be07-9caa3603a62e" providerId="ADAL" clId="{1E84C43D-58D4-4E67-B41F-0420F5A110F5}" dt="2024-01-03T14:05:38.758" v="119" actId="26606"/>
          <ac:spMkLst>
            <pc:docMk/>
            <pc:sldMk cId="3189341802" sldId="278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38.758" v="119" actId="26606"/>
          <ac:spMkLst>
            <pc:docMk/>
            <pc:sldMk cId="3189341802" sldId="278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38.758" v="119" actId="26606"/>
          <ac:picMkLst>
            <pc:docMk/>
            <pc:sldMk cId="3189341802" sldId="278"/>
            <ac:picMk id="3" creationId="{36348620-9A2F-2B83-FE12-30AD4F672196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5:41.351" v="120" actId="26606"/>
        <pc:sldMkLst>
          <pc:docMk/>
          <pc:sldMk cId="2645712739" sldId="279"/>
        </pc:sldMkLst>
        <pc:spChg chg="add">
          <ac:chgData name="Vanipenta, Venkata Ravamma" userId="0b7e97f4-48ad-4d21-be07-9caa3603a62e" providerId="ADAL" clId="{1E84C43D-58D4-4E67-B41F-0420F5A110F5}" dt="2024-01-03T14:05:41.351" v="120" actId="26606"/>
          <ac:spMkLst>
            <pc:docMk/>
            <pc:sldMk cId="2645712739" sldId="279"/>
            <ac:spMk id="10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41.351" v="120" actId="26606"/>
          <ac:spMkLst>
            <pc:docMk/>
            <pc:sldMk cId="2645712739" sldId="279"/>
            <ac:spMk id="12" creationId="{CB44330D-EA18-4254-AA95-EB49948539B8}"/>
          </ac:spMkLst>
        </pc:spChg>
        <pc:picChg chg="add del">
          <ac:chgData name="Vanipenta, Venkata Ravamma" userId="0b7e97f4-48ad-4d21-be07-9caa3603a62e" providerId="ADAL" clId="{1E84C43D-58D4-4E67-B41F-0420F5A110F5}" dt="2024-01-03T13:48:00.072" v="71" actId="478"/>
          <ac:picMkLst>
            <pc:docMk/>
            <pc:sldMk cId="2645712739" sldId="279"/>
            <ac:picMk id="3" creationId="{06FD8956-CA81-C466-4BF7-B0CEF9F0699A}"/>
          </ac:picMkLst>
        </pc:picChg>
        <pc:picChg chg="add mod">
          <ac:chgData name="Vanipenta, Venkata Ravamma" userId="0b7e97f4-48ad-4d21-be07-9caa3603a62e" providerId="ADAL" clId="{1E84C43D-58D4-4E67-B41F-0420F5A110F5}" dt="2024-01-03T14:05:41.351" v="120" actId="26606"/>
          <ac:picMkLst>
            <pc:docMk/>
            <pc:sldMk cId="2645712739" sldId="279"/>
            <ac:picMk id="5" creationId="{45F23990-5363-33E9-0DDE-47C5D28525C4}"/>
          </ac:picMkLst>
        </pc:picChg>
      </pc:sldChg>
      <pc:sldChg chg="addSp delSp modSp new mod setBg">
        <pc:chgData name="Vanipenta, Venkata Ravamma" userId="0b7e97f4-48ad-4d21-be07-9caa3603a62e" providerId="ADAL" clId="{1E84C43D-58D4-4E67-B41F-0420F5A110F5}" dt="2024-01-03T14:05:46.041" v="121" actId="26606"/>
        <pc:sldMkLst>
          <pc:docMk/>
          <pc:sldMk cId="697799464" sldId="280"/>
        </pc:sldMkLst>
        <pc:spChg chg="add">
          <ac:chgData name="Vanipenta, Venkata Ravamma" userId="0b7e97f4-48ad-4d21-be07-9caa3603a62e" providerId="ADAL" clId="{1E84C43D-58D4-4E67-B41F-0420F5A110F5}" dt="2024-01-03T14:05:46.041" v="121" actId="26606"/>
          <ac:spMkLst>
            <pc:docMk/>
            <pc:sldMk cId="697799464" sldId="280"/>
            <ac:spMk id="10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46.041" v="121" actId="26606"/>
          <ac:spMkLst>
            <pc:docMk/>
            <pc:sldMk cId="697799464" sldId="280"/>
            <ac:spMk id="12" creationId="{CB44330D-EA18-4254-AA95-EB49948539B8}"/>
          </ac:spMkLst>
        </pc:spChg>
        <pc:picChg chg="add del">
          <ac:chgData name="Vanipenta, Venkata Ravamma" userId="0b7e97f4-48ad-4d21-be07-9caa3603a62e" providerId="ADAL" clId="{1E84C43D-58D4-4E67-B41F-0420F5A110F5}" dt="2024-01-03T13:48:04.056" v="73" actId="478"/>
          <ac:picMkLst>
            <pc:docMk/>
            <pc:sldMk cId="697799464" sldId="280"/>
            <ac:picMk id="3" creationId="{ABBE24FA-28EF-9CE2-83AC-14478FADF0B1}"/>
          </ac:picMkLst>
        </pc:picChg>
        <pc:picChg chg="add mod">
          <ac:chgData name="Vanipenta, Venkata Ravamma" userId="0b7e97f4-48ad-4d21-be07-9caa3603a62e" providerId="ADAL" clId="{1E84C43D-58D4-4E67-B41F-0420F5A110F5}" dt="2024-01-03T14:05:46.041" v="121" actId="26606"/>
          <ac:picMkLst>
            <pc:docMk/>
            <pc:sldMk cId="697799464" sldId="280"/>
            <ac:picMk id="5" creationId="{3E265E62-66BA-6AB9-211E-6AA48D9ACA62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48.912" v="122" actId="26606"/>
        <pc:sldMkLst>
          <pc:docMk/>
          <pc:sldMk cId="3221557450" sldId="281"/>
        </pc:sldMkLst>
        <pc:spChg chg="add">
          <ac:chgData name="Vanipenta, Venkata Ravamma" userId="0b7e97f4-48ad-4d21-be07-9caa3603a62e" providerId="ADAL" clId="{1E84C43D-58D4-4E67-B41F-0420F5A110F5}" dt="2024-01-03T14:05:48.912" v="122" actId="26606"/>
          <ac:spMkLst>
            <pc:docMk/>
            <pc:sldMk cId="3221557450" sldId="281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48.912" v="122" actId="26606"/>
          <ac:spMkLst>
            <pc:docMk/>
            <pc:sldMk cId="3221557450" sldId="281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48.912" v="122" actId="26606"/>
          <ac:picMkLst>
            <pc:docMk/>
            <pc:sldMk cId="3221557450" sldId="281"/>
            <ac:picMk id="3" creationId="{CC251C5C-C541-57DC-F58D-09ACDD89DD57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51.801" v="123" actId="26606"/>
        <pc:sldMkLst>
          <pc:docMk/>
          <pc:sldMk cId="3829139234" sldId="282"/>
        </pc:sldMkLst>
        <pc:spChg chg="add">
          <ac:chgData name="Vanipenta, Venkata Ravamma" userId="0b7e97f4-48ad-4d21-be07-9caa3603a62e" providerId="ADAL" clId="{1E84C43D-58D4-4E67-B41F-0420F5A110F5}" dt="2024-01-03T14:05:51.801" v="123" actId="26606"/>
          <ac:spMkLst>
            <pc:docMk/>
            <pc:sldMk cId="3829139234" sldId="282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51.801" v="123" actId="26606"/>
          <ac:spMkLst>
            <pc:docMk/>
            <pc:sldMk cId="3829139234" sldId="282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51.801" v="123" actId="26606"/>
          <ac:picMkLst>
            <pc:docMk/>
            <pc:sldMk cId="3829139234" sldId="282"/>
            <ac:picMk id="3" creationId="{6EBE3BC4-0BFE-C2EE-97A0-AB8E9556C500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55.098" v="124" actId="26606"/>
        <pc:sldMkLst>
          <pc:docMk/>
          <pc:sldMk cId="724252884" sldId="283"/>
        </pc:sldMkLst>
        <pc:spChg chg="add">
          <ac:chgData name="Vanipenta, Venkata Ravamma" userId="0b7e97f4-48ad-4d21-be07-9caa3603a62e" providerId="ADAL" clId="{1E84C43D-58D4-4E67-B41F-0420F5A110F5}" dt="2024-01-03T14:05:55.098" v="124" actId="26606"/>
          <ac:spMkLst>
            <pc:docMk/>
            <pc:sldMk cId="724252884" sldId="283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55.098" v="124" actId="26606"/>
          <ac:spMkLst>
            <pc:docMk/>
            <pc:sldMk cId="724252884" sldId="283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55.098" v="124" actId="26606"/>
          <ac:picMkLst>
            <pc:docMk/>
            <pc:sldMk cId="724252884" sldId="283"/>
            <ac:picMk id="3" creationId="{D3B511D7-0338-5099-BD2D-1BA3DFFA5F46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5:57.908" v="125" actId="26606"/>
        <pc:sldMkLst>
          <pc:docMk/>
          <pc:sldMk cId="219052768" sldId="284"/>
        </pc:sldMkLst>
        <pc:spChg chg="add">
          <ac:chgData name="Vanipenta, Venkata Ravamma" userId="0b7e97f4-48ad-4d21-be07-9caa3603a62e" providerId="ADAL" clId="{1E84C43D-58D4-4E67-B41F-0420F5A110F5}" dt="2024-01-03T14:05:57.908" v="125" actId="26606"/>
          <ac:spMkLst>
            <pc:docMk/>
            <pc:sldMk cId="219052768" sldId="284"/>
            <ac:spMk id="10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5:57.908" v="125" actId="26606"/>
          <ac:spMkLst>
            <pc:docMk/>
            <pc:sldMk cId="219052768" sldId="284"/>
            <ac:spMk id="12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5:57.908" v="125" actId="26606"/>
          <ac:picMkLst>
            <pc:docMk/>
            <pc:sldMk cId="219052768" sldId="284"/>
            <ac:picMk id="3" creationId="{70BDB18B-DBD9-67D9-9BF3-BE57BF7059E6}"/>
          </ac:picMkLst>
        </pc:picChg>
        <pc:picChg chg="add mod">
          <ac:chgData name="Vanipenta, Venkata Ravamma" userId="0b7e97f4-48ad-4d21-be07-9caa3603a62e" providerId="ADAL" clId="{1E84C43D-58D4-4E67-B41F-0420F5A110F5}" dt="2024-01-03T14:05:57.908" v="125" actId="26606"/>
          <ac:picMkLst>
            <pc:docMk/>
            <pc:sldMk cId="219052768" sldId="284"/>
            <ac:picMk id="5" creationId="{E862DC52-7CA4-5D57-7C77-BAD5597A3D24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6:03.005" v="126" actId="26606"/>
        <pc:sldMkLst>
          <pc:docMk/>
          <pc:sldMk cId="1323757177" sldId="285"/>
        </pc:sldMkLst>
        <pc:spChg chg="add">
          <ac:chgData name="Vanipenta, Venkata Ravamma" userId="0b7e97f4-48ad-4d21-be07-9caa3603a62e" providerId="ADAL" clId="{1E84C43D-58D4-4E67-B41F-0420F5A110F5}" dt="2024-01-03T14:06:03.005" v="126" actId="26606"/>
          <ac:spMkLst>
            <pc:docMk/>
            <pc:sldMk cId="1323757177" sldId="285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6:03.005" v="126" actId="26606"/>
          <ac:spMkLst>
            <pc:docMk/>
            <pc:sldMk cId="1323757177" sldId="285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6:03.005" v="126" actId="26606"/>
          <ac:picMkLst>
            <pc:docMk/>
            <pc:sldMk cId="1323757177" sldId="285"/>
            <ac:picMk id="3" creationId="{6196963C-346C-FFD8-17D3-EAB35BF28814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6:05.873" v="127" actId="26606"/>
        <pc:sldMkLst>
          <pc:docMk/>
          <pc:sldMk cId="2603487618" sldId="286"/>
        </pc:sldMkLst>
        <pc:spChg chg="add">
          <ac:chgData name="Vanipenta, Venkata Ravamma" userId="0b7e97f4-48ad-4d21-be07-9caa3603a62e" providerId="ADAL" clId="{1E84C43D-58D4-4E67-B41F-0420F5A110F5}" dt="2024-01-03T14:06:05.873" v="127" actId="26606"/>
          <ac:spMkLst>
            <pc:docMk/>
            <pc:sldMk cId="2603487618" sldId="286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6:05.873" v="127" actId="26606"/>
          <ac:spMkLst>
            <pc:docMk/>
            <pc:sldMk cId="2603487618" sldId="286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6:05.873" v="127" actId="26606"/>
          <ac:picMkLst>
            <pc:docMk/>
            <pc:sldMk cId="2603487618" sldId="286"/>
            <ac:picMk id="3" creationId="{BE454510-32C5-2EA7-EB1B-C108B1955D75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6:08.911" v="128" actId="26606"/>
        <pc:sldMkLst>
          <pc:docMk/>
          <pc:sldMk cId="1836795398" sldId="287"/>
        </pc:sldMkLst>
        <pc:spChg chg="add">
          <ac:chgData name="Vanipenta, Venkata Ravamma" userId="0b7e97f4-48ad-4d21-be07-9caa3603a62e" providerId="ADAL" clId="{1E84C43D-58D4-4E67-B41F-0420F5A110F5}" dt="2024-01-03T14:06:08.911" v="128" actId="26606"/>
          <ac:spMkLst>
            <pc:docMk/>
            <pc:sldMk cId="1836795398" sldId="287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6:08.911" v="128" actId="26606"/>
          <ac:spMkLst>
            <pc:docMk/>
            <pc:sldMk cId="1836795398" sldId="287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6:08.911" v="128" actId="26606"/>
          <ac:picMkLst>
            <pc:docMk/>
            <pc:sldMk cId="1836795398" sldId="287"/>
            <ac:picMk id="3" creationId="{316D39F5-2E63-772D-F3DE-10DDCC9040D1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6:13.527" v="129" actId="26606"/>
        <pc:sldMkLst>
          <pc:docMk/>
          <pc:sldMk cId="3584639937" sldId="288"/>
        </pc:sldMkLst>
        <pc:spChg chg="add">
          <ac:chgData name="Vanipenta, Venkata Ravamma" userId="0b7e97f4-48ad-4d21-be07-9caa3603a62e" providerId="ADAL" clId="{1E84C43D-58D4-4E67-B41F-0420F5A110F5}" dt="2024-01-03T14:06:13.527" v="129" actId="26606"/>
          <ac:spMkLst>
            <pc:docMk/>
            <pc:sldMk cId="3584639937" sldId="288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1E84C43D-58D4-4E67-B41F-0420F5A110F5}" dt="2024-01-03T14:06:13.527" v="129" actId="26606"/>
          <ac:spMkLst>
            <pc:docMk/>
            <pc:sldMk cId="3584639937" sldId="288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1E84C43D-58D4-4E67-B41F-0420F5A110F5}" dt="2024-01-03T14:06:13.527" v="129" actId="26606"/>
          <ac:picMkLst>
            <pc:docMk/>
            <pc:sldMk cId="3584639937" sldId="288"/>
            <ac:picMk id="3" creationId="{408E36AD-093B-C7C5-3AA3-D3AAC1307997}"/>
          </ac:picMkLst>
        </pc:picChg>
      </pc:sldChg>
      <pc:sldChg chg="addSp modSp new mod setBg">
        <pc:chgData name="Vanipenta, Venkata Ravamma" userId="0b7e97f4-48ad-4d21-be07-9caa3603a62e" providerId="ADAL" clId="{1E84C43D-58D4-4E67-B41F-0420F5A110F5}" dt="2024-01-03T14:06:16.775" v="130" actId="26606"/>
        <pc:sldMkLst>
          <pc:docMk/>
          <pc:sldMk cId="2135427596" sldId="289"/>
        </pc:sldMkLst>
        <pc:spChg chg="add">
          <ac:chgData name="Vanipenta, Venkata Ravamma" userId="0b7e97f4-48ad-4d21-be07-9caa3603a62e" providerId="ADAL" clId="{1E84C43D-58D4-4E67-B41F-0420F5A110F5}" dt="2024-01-03T14:06:16.775" v="130" actId="26606"/>
          <ac:spMkLst>
            <pc:docMk/>
            <pc:sldMk cId="2135427596" sldId="289"/>
            <ac:spMk id="10" creationId="{5F9CFCE6-877F-4858-B8BD-2C52CA8AFBC4}"/>
          </ac:spMkLst>
        </pc:spChg>
        <pc:spChg chg="add">
          <ac:chgData name="Vanipenta, Venkata Ravamma" userId="0b7e97f4-48ad-4d21-be07-9caa3603a62e" providerId="ADAL" clId="{1E84C43D-58D4-4E67-B41F-0420F5A110F5}" dt="2024-01-03T14:06:16.775" v="130" actId="26606"/>
          <ac:spMkLst>
            <pc:docMk/>
            <pc:sldMk cId="2135427596" sldId="289"/>
            <ac:spMk id="12" creationId="{8213F8A0-12AE-4514-8372-0DD766EC28EE}"/>
          </ac:spMkLst>
        </pc:spChg>
        <pc:spChg chg="add">
          <ac:chgData name="Vanipenta, Venkata Ravamma" userId="0b7e97f4-48ad-4d21-be07-9caa3603a62e" providerId="ADAL" clId="{1E84C43D-58D4-4E67-B41F-0420F5A110F5}" dt="2024-01-03T14:06:16.775" v="130" actId="26606"/>
          <ac:spMkLst>
            <pc:docMk/>
            <pc:sldMk cId="2135427596" sldId="289"/>
            <ac:spMk id="14" creationId="{9EFF17D4-9A8C-4CE5-B096-D8CCD4400437}"/>
          </ac:spMkLst>
        </pc:spChg>
        <pc:picChg chg="add mod ord">
          <ac:chgData name="Vanipenta, Venkata Ravamma" userId="0b7e97f4-48ad-4d21-be07-9caa3603a62e" providerId="ADAL" clId="{1E84C43D-58D4-4E67-B41F-0420F5A110F5}" dt="2024-01-03T14:06:16.775" v="130" actId="26606"/>
          <ac:picMkLst>
            <pc:docMk/>
            <pc:sldMk cId="2135427596" sldId="289"/>
            <ac:picMk id="3" creationId="{8C2740C6-7C24-BC01-544C-4C02094AEEAE}"/>
          </ac:picMkLst>
        </pc:picChg>
        <pc:picChg chg="add mod">
          <ac:chgData name="Vanipenta, Venkata Ravamma" userId="0b7e97f4-48ad-4d21-be07-9caa3603a62e" providerId="ADAL" clId="{1E84C43D-58D4-4E67-B41F-0420F5A110F5}" dt="2024-01-03T14:06:16.775" v="130" actId="26606"/>
          <ac:picMkLst>
            <pc:docMk/>
            <pc:sldMk cId="2135427596" sldId="289"/>
            <ac:picMk id="5" creationId="{C72F5C96-E8BC-46D2-321F-8BF2550ABA62}"/>
          </ac:picMkLst>
        </pc:picChg>
      </pc:sldChg>
      <pc:sldChg chg="new del">
        <pc:chgData name="Vanipenta, Venkata Ravamma" userId="0b7e97f4-48ad-4d21-be07-9caa3603a62e" providerId="ADAL" clId="{1E84C43D-58D4-4E67-B41F-0420F5A110F5}" dt="2024-01-03T14:00:28.333" v="94" actId="47"/>
        <pc:sldMkLst>
          <pc:docMk/>
          <pc:sldMk cId="351267971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FE10-5BE5-E081-924F-225B16A0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8BE3F-003C-F2DA-E9D8-268EEA79C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48FD-0BD6-C9D5-0FA1-7FDB0E97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E814F-B3A6-99AE-AF73-34451BAC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44FF-BE0F-EC50-6146-1D50C840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84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89DA-0B21-581D-8937-5B0CEA59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B2BB3-31DB-01A2-EFF4-487EB7308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B1067-CC64-AA17-50C2-11EFE331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6ABEC-CC87-C163-03DC-02E4FC61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5A41-FB98-EBB3-A041-84A5F686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56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548A2-3482-9282-8760-BAFE08A8D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04169-6B22-489C-1F0E-D8144E3D1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80FC-4D5D-8966-2436-F4583978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6E5A0-2D3E-7A2A-7074-83283BD7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F63B5-201B-86E3-AA71-C2676BEA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8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0D04-5F1B-331A-5399-EEFEA98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D2DC-06A9-EC0C-BA70-9C980747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F563-D6F6-E80C-F0B1-504F7E6C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9487-AF0C-BC4D-40C3-6BA5D431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F07D-89B8-A671-9239-8D60953D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46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0A48-2BC8-F2EB-6410-3E4FB0D3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BCF4B-A18B-DAD6-5435-26F1E376F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32D01-1C86-3949-5A83-C93D79A5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A8E82-F4BB-D37A-7812-29687E06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7FA3-66E6-E9ED-EA7C-19A338F2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9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7673-090D-B4EF-5980-9F31C469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2A586-6B62-E16E-13C7-24EECF58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AB49-CEA7-487D-DFE1-39A546B6C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151AA-564A-7ABA-E80B-8443F825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13C67-6F0E-4201-5D7E-13C13E8B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BDFA-6C80-4A44-8F37-23B3372C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23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0556-C6AC-5438-2640-5CD1B580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D3605-FD78-E194-B9AA-B16F50550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FAF10-A22E-A128-6C17-3F4CD5C1A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1E579-D969-A2A9-8659-8256089C1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4A2C8-87B5-C69F-35B1-FBEA83952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1F70-85F7-03C7-96AA-412428BE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1609D-5B27-7FE6-0C34-B7D44E72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C7191-0BAB-BC1E-9398-C5F48255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10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9825-9362-F139-5B34-81B5020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1F409-822A-0BC3-3EAE-056FB52E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3A608-E3A5-2120-DB48-AF995F26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9C8B9-C468-B423-943F-A8866D74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47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BE211-C37C-A0B0-332B-D647D850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A7010-0C07-7297-FAC0-50F7265B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F3B5-993D-B447-6D74-AF2E9E4E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7A1B-BCA5-C756-42B8-EF560443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F86A-00C2-C328-E0F1-3CC294B3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A55D4-5BEC-43F7-6673-F7EBDF712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14AAC-B42A-2959-8642-D763C53F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151FC-62CB-2EED-974C-A19CFDD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22A2-50F7-3154-B566-B19857AB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58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BF0-0718-0361-0958-D2B56320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0479A-A788-47D5-95DE-7CE607689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92C16-FAEE-98D4-D2D7-91B4F195A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D72CF-15D9-440D-4B92-9F4BE051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55CB4-BB91-FF63-A847-38D2554C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4EB22-0F25-5912-1FE1-C375D42F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03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0147C-56ED-31E3-8A78-2527A183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9144E-5861-E56A-2EB2-F21A57A76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EC0A8-6550-D12A-9C67-6448DB48E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DD62A-F99A-4BC0-91E6-101A45BA1BEC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9F4B7-2204-D4AB-12BF-F6E45787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049A8-3E65-9997-2F26-B1FF088CA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4EE9E-D979-407A-821B-48C905D3C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1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77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D7872-F17A-96AA-22B1-12A0B90C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16C39-2919-CBB8-B67D-7C43C6E4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FE874-E3E5-B81B-CFFB-5A335546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685181"/>
            <a:ext cx="5129784" cy="14876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ECCC7-727D-762E-CF72-BD1995AB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794190"/>
            <a:ext cx="5129784" cy="12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6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7E8D-96D0-3844-A922-41B6190B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1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7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3A6B8-E95F-FCBC-36FC-00369030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550524"/>
            <a:ext cx="5129784" cy="17569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98659-D98B-A31C-8D4D-5241E2D9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723655"/>
            <a:ext cx="5129784" cy="14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4D9DE-FC28-E1D3-C7D0-FF86C621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2F846-B5C7-4E65-6CA5-0509968A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4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BD8A-0EBC-3D36-B48F-4157D5E1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5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55F1B-CCD9-FF32-55DA-15E14984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6C3EA-059D-F657-7B22-2ECF9834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A3460-FCB7-6868-199A-7423D8A5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05" y="643467"/>
            <a:ext cx="62949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5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83578-E801-5122-4243-0241B6B6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6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0A178-53ED-069A-A6B2-109D3415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DB954-FB33-707A-E332-CD419BE1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689B9-9D79-F98E-A2DB-EEDEAA5A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0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48620-9A2F-2B83-FE12-30AD4F67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5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23990-5363-33E9-0DDE-47C5D285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65E62-66BA-6AB9-211E-6AA48D9A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99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2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51C5C-C541-57DC-F58D-09ACDD89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50" y="643467"/>
            <a:ext cx="6727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5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2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3BC4-0BFE-C2EE-97A0-AB8E9556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9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511D7-0338-5099-BD2D-1BA3DFFA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3" y="643467"/>
            <a:ext cx="95231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DB18B-DBD9-67D9-9BF3-BE57BF70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34" y="643467"/>
            <a:ext cx="7704731" cy="4459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2DC52-7CA4-5D57-7C77-BAD5597A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16" y="5639551"/>
            <a:ext cx="6379551" cy="5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8D02F-45A8-4BDD-A5E1-B0510C1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5" y="643467"/>
            <a:ext cx="10713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7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6963C-346C-FFD8-17D3-EAB35BF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5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54510-32C5-2EA7-EB1B-C108B195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4" y="643467"/>
            <a:ext cx="71423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D39F5-2E63-772D-F3DE-10DDCC90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70" y="643467"/>
            <a:ext cx="54178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9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3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E36AD-093B-C7C5-3AA3-D3AAC130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3" y="643467"/>
            <a:ext cx="108703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9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F5C96-E8BC-46D2-321F-8BF2550A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781778"/>
            <a:ext cx="5129784" cy="52944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740C6-7C24-BC01-544C-4C02094A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101668"/>
            <a:ext cx="5129784" cy="2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1C403-0048-819C-6AC7-F0A3E573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7"/>
            <a:ext cx="90956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3EE0B-4D8D-7EAF-626D-29227A1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3" y="643467"/>
            <a:ext cx="108703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8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7200C-9FFC-14C0-37EA-F98814A2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3A7B5-C288-4124-6797-4B4102D7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C317-ECDB-DE0A-DDFB-621F7F83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200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BF0DB-933D-E0C5-9A26-C9679F24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1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2024-01-03T12:56:25Z</dcterms:created>
  <dcterms:modified xsi:type="dcterms:W3CDTF">2024-01-03T14:06:18Z</dcterms:modified>
</cp:coreProperties>
</file>